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5"/>
  </p:notesMasterIdLst>
  <p:sldIdLst>
    <p:sldId id="272" r:id="rId2"/>
    <p:sldId id="273" r:id="rId3"/>
    <p:sldId id="274" r:id="rId4"/>
  </p:sldIdLst>
  <p:sldSz cx="9144000" cy="5143500" type="screen16x9"/>
  <p:notesSz cx="6858000" cy="9144000"/>
  <p:embeddedFontLst>
    <p:embeddedFont>
      <p:font typeface="DM Sans" panose="020B0604020202020204" charset="0"/>
      <p:regular r:id="rId6"/>
      <p:bold r:id="rId7"/>
      <p:italic r:id="rId8"/>
      <p:boldItalic r:id="rId9"/>
    </p:embeddedFont>
    <p:embeddedFont>
      <p:font typeface="Helvetica Neue Light" panose="020B060402020202020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3">
          <p15:clr>
            <a:srgbClr val="A4A3A4"/>
          </p15:clr>
        </p15:guide>
        <p15:guide id="2" pos="288">
          <p15:clr>
            <a:srgbClr val="A4A3A4"/>
          </p15:clr>
        </p15:guide>
        <p15:guide id="3" pos="5459">
          <p15:clr>
            <a:srgbClr val="9AA0A6"/>
          </p15:clr>
        </p15:guide>
        <p15:guide id="4" orient="horz" pos="28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283"/>
        <p:guide pos="288"/>
        <p:guide pos="5459"/>
        <p:guide orient="horz"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4dcab220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14dcab220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Editar número y nombre de última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c2d556641e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1c2d556641e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desafíos entregables.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c2d556641e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g1c2d556641e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Profe, debe comentarle a sus estudiantes que este desafio es importante porque permite desarrollar soft skills tales como trabajo en equipo con otro desarrollador de manera mas ordenada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 1">
  <p:cSld name="TITLE_3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9" name="Google Shape;209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0" name="Google Shape;210;p6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9">
  <p:cSld name="TITLE_AND_BODY_9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6" name="Google Shape;186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87" name="Google Shape;187;p5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57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5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6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6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5" r:id="rId5"/>
    <p:sldLayoutId id="2147483706" r:id="rId6"/>
    <p:sldLayoutId id="2147483707" r:id="rId7"/>
    <p:sldLayoutId id="2147483708" r:id="rId8"/>
    <p:sldLayoutId id="2147483710" r:id="rId9"/>
    <p:sldLayoutId id="2147483711" r:id="rId10"/>
    <p:sldLayoutId id="214748371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5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Documentación de API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3" name="Google Shape;513;p85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MÓDULO III - CLASE 39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86"/>
          <p:cNvGrpSpPr/>
          <p:nvPr/>
        </p:nvGrpSpPr>
        <p:grpSpPr>
          <a:xfrm>
            <a:off x="4202558" y="994173"/>
            <a:ext cx="738900" cy="738900"/>
            <a:chOff x="3137108" y="2467173"/>
            <a:chExt cx="738900" cy="738900"/>
          </a:xfrm>
        </p:grpSpPr>
        <p:sp>
          <p:nvSpPr>
            <p:cNvPr id="519" name="Google Shape;519;p86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0" name="Google Shape;520;p86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1" name="Google Shape;521;p86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Documentar API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87"/>
          <p:cNvGrpSpPr/>
          <p:nvPr/>
        </p:nvGrpSpPr>
        <p:grpSpPr>
          <a:xfrm>
            <a:off x="457346" y="468198"/>
            <a:ext cx="431074" cy="431074"/>
            <a:chOff x="3137108" y="2467173"/>
            <a:chExt cx="738900" cy="738900"/>
          </a:xfrm>
        </p:grpSpPr>
        <p:sp>
          <p:nvSpPr>
            <p:cNvPr id="527" name="Google Shape;527;p87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8" name="Google Shape;528;p87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9" name="Google Shape;529;p87"/>
          <p:cNvSpPr txBox="1"/>
          <p:nvPr/>
        </p:nvSpPr>
        <p:spPr>
          <a:xfrm>
            <a:off x="457350" y="1908175"/>
            <a:ext cx="3834600" cy="2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Realizar la configuración necesaria para tener documentado tu proyecto final a partir de Swagger.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Se debe tener documentado el módulo de productos.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Se debe tener documentado el módulo de carrito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No realizar documentación de sesiones</a:t>
            </a:r>
            <a:endParaRPr sz="1350" b="0" i="0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0" name="Google Shape;530;p87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Documentar API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31" name="Google Shape;531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8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ENTREGABLE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3" name="Google Shape;533;p87"/>
          <p:cNvSpPr txBox="1"/>
          <p:nvPr/>
        </p:nvSpPr>
        <p:spPr>
          <a:xfrm>
            <a:off x="4527575" y="1908175"/>
            <a:ext cx="3834600" cy="20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Formato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Link al repositorio de Github sin node_modules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Recuerda que es un proceso de documentación, ¡Hay que ser lo más claros posibles!</a:t>
            </a:r>
            <a:endParaRPr sz="135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4" name="Google Shape;534;p87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9DF4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Presentación en pantalla (16:9)</PresentationFormat>
  <Paragraphs>24</Paragraphs>
  <Slides>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DM Sans</vt:lpstr>
      <vt:lpstr>Helvetica Neue Light</vt:lpstr>
      <vt:lpstr>Arial</vt:lpstr>
      <vt:lpstr>Coder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CHALL</dc:creator>
  <cp:lastModifiedBy>Carlos Hall</cp:lastModifiedBy>
  <cp:revision>2</cp:revision>
  <dcterms:modified xsi:type="dcterms:W3CDTF">2023-08-24T18:34:51Z</dcterms:modified>
</cp:coreProperties>
</file>